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7" r:id="rId3"/>
  </p:sldMasterIdLst>
  <p:handoutMasterIdLst>
    <p:handoutMasterId r:id="rId6"/>
  </p:handoutMasterIdLst>
  <p:sldIdLst>
    <p:sldId id="256" r:id="rId4"/>
    <p:sldId id="257" r:id="rId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70660"/>
            <a:ext cx="8001000" cy="739140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3693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BC209-FA2F-9CE0-70A2-21F81F8A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E0BD-13ED-5B47-8424-FA94BD8FFBF0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D8D0B-26C5-8117-F4C5-CFBC6A47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E8D9BF-DE88-0BE6-7987-8E5352BB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2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79513"/>
            <a:ext cx="3867150" cy="3262312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795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2730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12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6843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99257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60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1" y="4759"/>
            <a:ext cx="9135536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287A6-DB4E-EAC1-EC54-387C8BBB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0BD-13ED-5B47-8424-FA94BD8FFBF0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930CE-470F-0B27-EB4C-10EE52DA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B09B5-FF4F-94E1-CD02-4369FDF4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2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C00000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9229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FF9A7-B307-30CD-8169-4CB71FBFB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EAA6B-77CD-4FF5-B02C-6F81A5BE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955FA-2A0C-0F73-79EE-F6CAC38C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2A91F-168D-6CA1-F8BB-24F79BCC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等线</vt:lpstr>
      <vt:lpstr>Lantinghei SC Demibold</vt:lpstr>
      <vt:lpstr>Lantinghei SC Demibold</vt:lpstr>
      <vt:lpstr>Arial</vt:lpstr>
      <vt:lpstr>Calibri</vt:lpstr>
      <vt:lpstr>Calibri Light</vt:lpstr>
      <vt:lpstr>Office 主题​​</vt:lpstr>
      <vt:lpstr>自定义设计方案</vt:lpstr>
      <vt:lpstr>1_自定义设计方案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16</cp:revision>
  <dcterms:created xsi:type="dcterms:W3CDTF">2023-04-14T00:24:00Z</dcterms:created>
  <dcterms:modified xsi:type="dcterms:W3CDTF">2024-10-29T12:33:10Z</dcterms:modified>
</cp:coreProperties>
</file>